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67"/>
  </p:notesMasterIdLst>
  <p:sldIdLst>
    <p:sldId id="1520" r:id="rId3"/>
    <p:sldId id="1521" r:id="rId4"/>
    <p:sldId id="1534" r:id="rId5"/>
    <p:sldId id="1535" r:id="rId6"/>
    <p:sldId id="1978" r:id="rId7"/>
    <p:sldId id="2011" r:id="rId8"/>
    <p:sldId id="2018" r:id="rId9"/>
    <p:sldId id="2019" r:id="rId10"/>
    <p:sldId id="2017" r:id="rId11"/>
    <p:sldId id="2020" r:id="rId12"/>
    <p:sldId id="2024" r:id="rId13"/>
    <p:sldId id="2025" r:id="rId14"/>
    <p:sldId id="2021" r:id="rId15"/>
    <p:sldId id="2026" r:id="rId16"/>
    <p:sldId id="2022" r:id="rId17"/>
    <p:sldId id="1986" r:id="rId18"/>
    <p:sldId id="2031" r:id="rId19"/>
    <p:sldId id="2023" r:id="rId20"/>
    <p:sldId id="1981" r:id="rId21"/>
    <p:sldId id="2132" r:id="rId22"/>
    <p:sldId id="2043" r:id="rId23"/>
    <p:sldId id="1999" r:id="rId24"/>
    <p:sldId id="2045" r:id="rId25"/>
    <p:sldId id="1997" r:id="rId26"/>
    <p:sldId id="2046" r:id="rId27"/>
    <p:sldId id="2049" r:id="rId28"/>
    <p:sldId id="2050" r:id="rId29"/>
    <p:sldId id="2051" r:id="rId30"/>
    <p:sldId id="2073" r:id="rId31"/>
    <p:sldId id="2088" r:id="rId32"/>
    <p:sldId id="2077" r:id="rId33"/>
    <p:sldId id="2082" r:id="rId34"/>
    <p:sldId id="2075" r:id="rId35"/>
    <p:sldId id="2087" r:id="rId36"/>
    <p:sldId id="2076" r:id="rId37"/>
    <p:sldId id="2085" r:id="rId38"/>
    <p:sldId id="2079" r:id="rId39"/>
    <p:sldId id="2083" r:id="rId40"/>
    <p:sldId id="2092" r:id="rId41"/>
    <p:sldId id="2069" r:id="rId42"/>
    <p:sldId id="2100" r:id="rId43"/>
    <p:sldId id="2094" r:id="rId44"/>
    <p:sldId id="2055" r:id="rId45"/>
    <p:sldId id="2096" r:id="rId46"/>
    <p:sldId id="2059" r:id="rId47"/>
    <p:sldId id="2099" r:id="rId48"/>
    <p:sldId id="2095" r:id="rId49"/>
    <p:sldId id="2057" r:id="rId50"/>
    <p:sldId id="2097" r:id="rId51"/>
    <p:sldId id="2101" r:id="rId52"/>
    <p:sldId id="2102" r:id="rId53"/>
    <p:sldId id="2115" r:id="rId54"/>
    <p:sldId id="2104" r:id="rId55"/>
    <p:sldId id="2116" r:id="rId56"/>
    <p:sldId id="2119" r:id="rId57"/>
    <p:sldId id="2103" r:id="rId58"/>
    <p:sldId id="2122" r:id="rId59"/>
    <p:sldId id="2117" r:id="rId60"/>
    <p:sldId id="2120" r:id="rId61"/>
    <p:sldId id="2108" r:id="rId62"/>
    <p:sldId id="2125" r:id="rId63"/>
    <p:sldId id="2121" r:id="rId64"/>
    <p:sldId id="2110" r:id="rId65"/>
    <p:sldId id="212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D996BA-65C7-4AEB-8962-BD38825C8955}">
          <p14:sldIdLst>
            <p14:sldId id="1520"/>
            <p14:sldId id="1521"/>
            <p14:sldId id="1534"/>
            <p14:sldId id="1535"/>
          </p14:sldIdLst>
        </p14:section>
        <p14:section name="无标题节" id="{D05CBE0E-3E3A-4603-911D-9970F521ED1E}">
          <p14:sldIdLst>
            <p14:sldId id="1978"/>
            <p14:sldId id="2011"/>
            <p14:sldId id="2018"/>
            <p14:sldId id="2019"/>
            <p14:sldId id="2017"/>
            <p14:sldId id="2020"/>
            <p14:sldId id="2024"/>
            <p14:sldId id="2025"/>
            <p14:sldId id="2021"/>
            <p14:sldId id="2026"/>
            <p14:sldId id="2022"/>
            <p14:sldId id="1986"/>
            <p14:sldId id="2031"/>
            <p14:sldId id="2023"/>
            <p14:sldId id="1981"/>
            <p14:sldId id="2132"/>
            <p14:sldId id="2043"/>
            <p14:sldId id="1999"/>
            <p14:sldId id="2045"/>
            <p14:sldId id="1997"/>
            <p14:sldId id="2046"/>
            <p14:sldId id="2049"/>
            <p14:sldId id="2050"/>
            <p14:sldId id="2051"/>
            <p14:sldId id="2073"/>
            <p14:sldId id="2088"/>
            <p14:sldId id="2077"/>
            <p14:sldId id="2082"/>
            <p14:sldId id="2075"/>
            <p14:sldId id="2087"/>
            <p14:sldId id="2076"/>
            <p14:sldId id="2085"/>
            <p14:sldId id="2079"/>
            <p14:sldId id="2083"/>
            <p14:sldId id="2092"/>
            <p14:sldId id="2069"/>
            <p14:sldId id="2100"/>
            <p14:sldId id="2094"/>
            <p14:sldId id="2055"/>
            <p14:sldId id="2096"/>
            <p14:sldId id="2059"/>
            <p14:sldId id="2099"/>
            <p14:sldId id="2095"/>
            <p14:sldId id="2057"/>
            <p14:sldId id="2097"/>
            <p14:sldId id="2101"/>
            <p14:sldId id="2102"/>
            <p14:sldId id="2115"/>
            <p14:sldId id="2104"/>
            <p14:sldId id="2116"/>
            <p14:sldId id="2119"/>
            <p14:sldId id="2103"/>
            <p14:sldId id="2122"/>
            <p14:sldId id="2117"/>
            <p14:sldId id="2120"/>
            <p14:sldId id="2108"/>
            <p14:sldId id="2125"/>
            <p14:sldId id="2121"/>
            <p14:sldId id="2110"/>
            <p14:sldId id="21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8E7"/>
    <a:srgbClr val="E3A6B6"/>
    <a:srgbClr val="BFBFBF"/>
    <a:srgbClr val="B2C7D3"/>
    <a:srgbClr val="FF7C80"/>
    <a:srgbClr val="474B48"/>
    <a:srgbClr val="E22A30"/>
    <a:srgbClr val="F5D4D8"/>
    <a:srgbClr val="F2A9B2"/>
    <a:srgbClr val="F4F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2374" autoAdjust="0"/>
  </p:normalViewPr>
  <p:slideViewPr>
    <p:cSldViewPr snapToGrid="0">
      <p:cViewPr varScale="1">
        <p:scale>
          <a:sx n="61" d="100"/>
          <a:sy n="61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44"/>
    </p:cViewPr>
  </p:sorter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BD4E-485E-4D29-8A25-B11A243A957D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8E3-03FF-4F5F-8D8F-1E547F64C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4%BB%B2%E7%94%B1&amp;tn=SE_PcZhidaonwhc_ngpagmjz&amp;rsv_dl=gh_pc_zhida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aidu.com/s?wd=%E5%86%89%E6%B1%82&amp;tn=SE_PcZhidaonwhc_ngpagmjz&amp;rsv_dl=gh_pc_zhidao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93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何辭爲？ </a:t>
            </a: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为什么要告辞呢</a:t>
            </a: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49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305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4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816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625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86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0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26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285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30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810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43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798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428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361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738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97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444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23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56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35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73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74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06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8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2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29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95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这能说知道义与不义的分别吗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zh-CN" altLang="en-US" dirty="0" smtClean="0"/>
              <a:t>我以为你问别人呢。原来是问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仲由</a:t>
            </a:r>
            <a:r>
              <a:rPr lang="zh-CN" altLang="en-US" dirty="0" smtClean="0"/>
              <a:t>和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冉求</a:t>
            </a:r>
            <a:r>
              <a:rPr lang="zh-CN" altLang="en-US" dirty="0" smtClean="0"/>
              <a:t>啊？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从古到今的传说，是不可否认的。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83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89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3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58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18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64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80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62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7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93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3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0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0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40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8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5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92746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49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73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6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3270" y="18582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18.1.2</a:t>
            </a:r>
            <a:r>
              <a:rPr lang="zh-CN" altLang="en-US" dirty="0">
                <a:latin typeface="Helvetica Neue For Number"/>
              </a:rPr>
              <a:t>二、宾语前置句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52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1452" y="170058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19.3.1</a:t>
            </a:r>
            <a:r>
              <a:rPr lang="zh-CN" altLang="en-US" dirty="0"/>
              <a:t>一、古注的类别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242568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1452" y="17005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19.3.3</a:t>
            </a:r>
            <a:r>
              <a:rPr lang="zh-CN" altLang="en-US"/>
              <a:t>三、古代的注音方法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28383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8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93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1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1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0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0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4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03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3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8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57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54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6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766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33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1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35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4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4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5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33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5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38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53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6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0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308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9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05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3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4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50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4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35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36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1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5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34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37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4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9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99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6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6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0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1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737" y="21515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latin typeface="Helvetica Neue For Number"/>
              </a:rPr>
              <a:t>20.1</a:t>
            </a:r>
            <a:r>
              <a:rPr lang="zh-CN" altLang="en-US" sz="1200" dirty="0">
                <a:latin typeface="Helvetica Neue For Number"/>
              </a:rPr>
              <a:t>第一节 婉</a:t>
            </a:r>
            <a:r>
              <a:rPr lang="zh-CN" altLang="en-US" sz="1200" dirty="0" smtClean="0">
                <a:latin typeface="Helvetica Neue For Number"/>
              </a:rPr>
              <a:t>曲</a:t>
            </a:r>
            <a:endParaRPr lang="zh-CN" altLang="en-US" sz="1200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2397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8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34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5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0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737" y="21515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latin typeface="Helvetica Neue For Number"/>
              </a:rPr>
              <a:t>20.2</a:t>
            </a:r>
            <a:r>
              <a:rPr lang="zh-CN" altLang="en-US" sz="1200" dirty="0">
                <a:latin typeface="Helvetica Neue For Number"/>
              </a:rPr>
              <a:t>第二节 互</a:t>
            </a:r>
            <a:r>
              <a:rPr lang="zh-CN" altLang="en-US" sz="1200" dirty="0" smtClean="0">
                <a:latin typeface="Helvetica Neue For Number"/>
              </a:rPr>
              <a:t>文</a:t>
            </a:r>
            <a:endParaRPr lang="zh-CN" altLang="en-US" sz="1200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83727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5973" y="1734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Helvetica Neue For Number"/>
              </a:rPr>
              <a:t>20.4</a:t>
            </a:r>
            <a:r>
              <a:rPr lang="zh-CN" altLang="en-US" dirty="0">
                <a:latin typeface="Helvetica Neue For Number"/>
              </a:rPr>
              <a:t>第四节 连类而及</a:t>
            </a:r>
          </a:p>
        </p:txBody>
      </p:sp>
    </p:spTree>
    <p:extLst>
      <p:ext uri="{BB962C8B-B14F-4D97-AF65-F5344CB8AC3E}">
        <p14:creationId xmlns:p14="http://schemas.microsoft.com/office/powerpoint/2010/main" val="251884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1452" y="1700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20.3</a:t>
            </a:r>
            <a:r>
              <a:rPr lang="zh-CN" altLang="en-US" dirty="0">
                <a:latin typeface="Helvetica Neue For Number"/>
              </a:rPr>
              <a:t>第三节 变文</a:t>
            </a:r>
          </a:p>
        </p:txBody>
      </p:sp>
    </p:spTree>
    <p:extLst>
      <p:ext uri="{BB962C8B-B14F-4D97-AF65-F5344CB8AC3E}">
        <p14:creationId xmlns:p14="http://schemas.microsoft.com/office/powerpoint/2010/main" val="176981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10063</TotalTime>
  <Words>115</Words>
  <Application>Microsoft Office PowerPoint</Application>
  <PresentationFormat>宽屏</PresentationFormat>
  <Paragraphs>43</Paragraphs>
  <Slides>64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1" baseType="lpstr">
      <vt:lpstr>Helvetica Neue For Number</vt:lpstr>
      <vt:lpstr>汉仪旗黑-40S</vt:lpstr>
      <vt:lpstr>宋体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1139</cp:revision>
  <dcterms:created xsi:type="dcterms:W3CDTF">2018-05-21T04:12:38Z</dcterms:created>
  <dcterms:modified xsi:type="dcterms:W3CDTF">2020-07-01T03:52:05Z</dcterms:modified>
</cp:coreProperties>
</file>